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IM Fell" panose="020B0604020202020204" charset="0"/>
      <p:regular r:id="rId12"/>
    </p:embeddedFont>
    <p:embeddedFont>
      <p:font typeface="Kaushan Scrip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370" y="1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4610" y="-2427244"/>
            <a:ext cx="18641389" cy="13642932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844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76423" y="-1409700"/>
            <a:ext cx="12734156" cy="10914345"/>
          </a:xfrm>
          <a:custGeom>
            <a:avLst/>
            <a:gdLst/>
            <a:ahLst/>
            <a:cxnLst/>
            <a:rect l="l" t="t" r="r" b="b"/>
            <a:pathLst>
              <a:path w="12492751" h="8229600">
                <a:moveTo>
                  <a:pt x="0" y="0"/>
                </a:moveTo>
                <a:lnTo>
                  <a:pt x="12492751" y="0"/>
                </a:lnTo>
                <a:lnTo>
                  <a:pt x="124927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/>
          <p:cNvSpPr/>
          <p:nvPr/>
        </p:nvSpPr>
        <p:spPr>
          <a:xfrm>
            <a:off x="9338334" y="-747552"/>
            <a:ext cx="3213550" cy="2529574"/>
          </a:xfrm>
          <a:custGeom>
            <a:avLst/>
            <a:gdLst/>
            <a:ahLst/>
            <a:cxnLst/>
            <a:rect l="l" t="t" r="r" b="b"/>
            <a:pathLst>
              <a:path w="3152630" h="1907341">
                <a:moveTo>
                  <a:pt x="0" y="0"/>
                </a:moveTo>
                <a:lnTo>
                  <a:pt x="3152630" y="0"/>
                </a:lnTo>
                <a:lnTo>
                  <a:pt x="3152630" y="1907341"/>
                </a:lnTo>
                <a:lnTo>
                  <a:pt x="0" y="19073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>
            <a:off x="578476" y="7910242"/>
            <a:ext cx="2555958" cy="2056344"/>
          </a:xfrm>
          <a:custGeom>
            <a:avLst/>
            <a:gdLst/>
            <a:ahLst/>
            <a:cxnLst/>
            <a:rect l="l" t="t" r="r" b="b"/>
            <a:pathLst>
              <a:path w="2507504" h="1550518">
                <a:moveTo>
                  <a:pt x="0" y="0"/>
                </a:moveTo>
                <a:lnTo>
                  <a:pt x="2507504" y="0"/>
                </a:lnTo>
                <a:lnTo>
                  <a:pt x="2507504" y="1550518"/>
                </a:lnTo>
                <a:lnTo>
                  <a:pt x="0" y="15505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7082501" y="562358"/>
            <a:ext cx="10669158" cy="10914345"/>
          </a:xfrm>
          <a:custGeom>
            <a:avLst/>
            <a:gdLst/>
            <a:ahLst/>
            <a:cxnLst/>
            <a:rect l="l" t="t" r="r" b="b"/>
            <a:pathLst>
              <a:path w="10466900" h="8229600">
                <a:moveTo>
                  <a:pt x="0" y="0"/>
                </a:moveTo>
                <a:lnTo>
                  <a:pt x="10466900" y="0"/>
                </a:lnTo>
                <a:lnTo>
                  <a:pt x="104669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14984612" y="6877001"/>
            <a:ext cx="2930870" cy="3165056"/>
          </a:xfrm>
          <a:custGeom>
            <a:avLst/>
            <a:gdLst/>
            <a:ahLst/>
            <a:cxnLst/>
            <a:rect l="l" t="t" r="r" b="b"/>
            <a:pathLst>
              <a:path w="2875308" h="2386506">
                <a:moveTo>
                  <a:pt x="0" y="0"/>
                </a:moveTo>
                <a:lnTo>
                  <a:pt x="2875308" y="0"/>
                </a:lnTo>
                <a:lnTo>
                  <a:pt x="2875308" y="2386506"/>
                </a:lnTo>
                <a:lnTo>
                  <a:pt x="0" y="23865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TextBox 9"/>
          <p:cNvSpPr txBox="1"/>
          <p:nvPr/>
        </p:nvSpPr>
        <p:spPr>
          <a:xfrm>
            <a:off x="-276615" y="5823843"/>
            <a:ext cx="9627049" cy="528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30"/>
              </a:lnSpc>
            </a:pPr>
            <a:endParaRPr lang="en-US" sz="3500" b="1" dirty="0">
              <a:solidFill>
                <a:srgbClr val="221F1B"/>
              </a:solidFill>
              <a:latin typeface="Kaushan Script" panose="020B0604020202020204" charset="0"/>
              <a:ea typeface="IM Fell"/>
              <a:cs typeface="IM Fell"/>
              <a:sym typeface="IM Fell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927319" y="8659557"/>
            <a:ext cx="5095969" cy="6828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10"/>
              </a:lnSpc>
              <a:spcBef>
                <a:spcPct val="0"/>
              </a:spcBef>
            </a:pPr>
            <a:r>
              <a:rPr lang="en-US" sz="4500" dirty="0">
                <a:solidFill>
                  <a:srgbClr val="FFDE59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ALML_007(Aryan)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A80D0D-C51B-B754-E4CC-EC488A69413E}"/>
              </a:ext>
            </a:extLst>
          </p:cNvPr>
          <p:cNvSpPr txBox="1"/>
          <p:nvPr/>
        </p:nvSpPr>
        <p:spPr>
          <a:xfrm>
            <a:off x="1419027" y="345946"/>
            <a:ext cx="73788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Kaushan Script" panose="020B0604020202020204" charset="0"/>
              </a:rPr>
              <a:t>Title of slide </a:t>
            </a:r>
            <a:endParaRPr lang="en-IN" sz="8000" dirty="0">
              <a:latin typeface="Kaushan Script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44353E-2544-BF6F-28F3-9E2ABA360124}"/>
              </a:ext>
            </a:extLst>
          </p:cNvPr>
          <p:cNvSpPr txBox="1"/>
          <p:nvPr/>
        </p:nvSpPr>
        <p:spPr>
          <a:xfrm>
            <a:off x="1600200" y="2979295"/>
            <a:ext cx="90968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Kaushan Script" panose="020B0604020202020204" charset="0"/>
              </a:rPr>
              <a:t>Content Of Slide</a:t>
            </a:r>
            <a:endParaRPr lang="en-IN" sz="4000" dirty="0">
              <a:latin typeface="Kaushan Script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844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925315" y="1028700"/>
            <a:ext cx="12492751" cy="8229600"/>
          </a:xfrm>
          <a:custGeom>
            <a:avLst/>
            <a:gdLst/>
            <a:ahLst/>
            <a:cxnLst/>
            <a:rect l="l" t="t" r="r" b="b"/>
            <a:pathLst>
              <a:path w="12492751" h="8229600">
                <a:moveTo>
                  <a:pt x="0" y="0"/>
                </a:moveTo>
                <a:lnTo>
                  <a:pt x="12492751" y="0"/>
                </a:lnTo>
                <a:lnTo>
                  <a:pt x="1249275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537244" y="1243773"/>
            <a:ext cx="3152630" cy="1907341"/>
          </a:xfrm>
          <a:custGeom>
            <a:avLst/>
            <a:gdLst/>
            <a:ahLst/>
            <a:cxnLst/>
            <a:rect l="l" t="t" r="r" b="b"/>
            <a:pathLst>
              <a:path w="3152630" h="1907341">
                <a:moveTo>
                  <a:pt x="0" y="0"/>
                </a:moveTo>
                <a:lnTo>
                  <a:pt x="3152630" y="0"/>
                </a:lnTo>
                <a:lnTo>
                  <a:pt x="3152630" y="1907341"/>
                </a:lnTo>
                <a:lnTo>
                  <a:pt x="0" y="19073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Freeform 5"/>
          <p:cNvSpPr/>
          <p:nvPr/>
        </p:nvSpPr>
        <p:spPr>
          <a:xfrm>
            <a:off x="557278" y="8276091"/>
            <a:ext cx="2507504" cy="1550518"/>
          </a:xfrm>
          <a:custGeom>
            <a:avLst/>
            <a:gdLst/>
            <a:ahLst/>
            <a:cxnLst/>
            <a:rect l="l" t="t" r="r" b="b"/>
            <a:pathLst>
              <a:path w="2507504" h="1550518">
                <a:moveTo>
                  <a:pt x="0" y="0"/>
                </a:moveTo>
                <a:lnTo>
                  <a:pt x="2507504" y="0"/>
                </a:lnTo>
                <a:lnTo>
                  <a:pt x="2507504" y="1550518"/>
                </a:lnTo>
                <a:lnTo>
                  <a:pt x="0" y="15505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>
            <a:off x="7821100" y="4936550"/>
            <a:ext cx="10466900" cy="8229600"/>
          </a:xfrm>
          <a:custGeom>
            <a:avLst/>
            <a:gdLst/>
            <a:ahLst/>
            <a:cxnLst/>
            <a:rect l="l" t="t" r="r" b="b"/>
            <a:pathLst>
              <a:path w="10466900" h="8229600">
                <a:moveTo>
                  <a:pt x="0" y="0"/>
                </a:moveTo>
                <a:lnTo>
                  <a:pt x="10466900" y="0"/>
                </a:lnTo>
                <a:lnTo>
                  <a:pt x="104669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14960304" y="7440103"/>
            <a:ext cx="2875308" cy="2386506"/>
          </a:xfrm>
          <a:custGeom>
            <a:avLst/>
            <a:gdLst/>
            <a:ahLst/>
            <a:cxnLst/>
            <a:rect l="l" t="t" r="r" b="b"/>
            <a:pathLst>
              <a:path w="2875308" h="2386506">
                <a:moveTo>
                  <a:pt x="0" y="0"/>
                </a:moveTo>
                <a:lnTo>
                  <a:pt x="2875308" y="0"/>
                </a:lnTo>
                <a:lnTo>
                  <a:pt x="2875308" y="2386506"/>
                </a:lnTo>
                <a:lnTo>
                  <a:pt x="0" y="23865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TextBox 8"/>
          <p:cNvSpPr txBox="1"/>
          <p:nvPr/>
        </p:nvSpPr>
        <p:spPr>
          <a:xfrm>
            <a:off x="0" y="3049270"/>
            <a:ext cx="9444546" cy="4207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519"/>
              </a:lnSpc>
            </a:pPr>
            <a:r>
              <a:rPr lang="en-US" sz="13999">
                <a:solidFill>
                  <a:srgbClr val="221F1B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Thank</a:t>
            </a:r>
          </a:p>
          <a:p>
            <a:pPr algn="ctr">
              <a:lnSpc>
                <a:spcPts val="16519"/>
              </a:lnSpc>
            </a:pPr>
            <a:r>
              <a:rPr lang="en-US" sz="13999">
                <a:solidFill>
                  <a:srgbClr val="221F1B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87668" y="9608820"/>
            <a:ext cx="5002205" cy="6781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dirty="0">
                <a:solidFill>
                  <a:srgbClr val="FFDE59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ALML_007(Aryan)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380" r="-5313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3815" y="957288"/>
            <a:ext cx="16060371" cy="8372424"/>
          </a:xfrm>
          <a:custGeom>
            <a:avLst/>
            <a:gdLst/>
            <a:ahLst/>
            <a:cxnLst/>
            <a:rect l="l" t="t" r="r" b="b"/>
            <a:pathLst>
              <a:path w="16060371" h="8372424">
                <a:moveTo>
                  <a:pt x="0" y="0"/>
                </a:moveTo>
                <a:lnTo>
                  <a:pt x="16060370" y="0"/>
                </a:lnTo>
                <a:lnTo>
                  <a:pt x="16060370" y="8372424"/>
                </a:lnTo>
                <a:lnTo>
                  <a:pt x="0" y="83724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182" b="-1318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064782" y="1919557"/>
            <a:ext cx="11385391" cy="1144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0"/>
              </a:lnSpc>
            </a:pPr>
            <a:r>
              <a:rPr lang="en-US" sz="7500" dirty="0">
                <a:solidFill>
                  <a:srgbClr val="221F1B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Title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19216" y="4071392"/>
            <a:ext cx="12051067" cy="528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30"/>
              </a:lnSpc>
            </a:pPr>
            <a:r>
              <a:rPr lang="en-US" sz="3500" dirty="0">
                <a:solidFill>
                  <a:srgbClr val="221F1B"/>
                </a:solidFill>
                <a:latin typeface="IM Fell"/>
                <a:ea typeface="IM Fell"/>
                <a:cs typeface="IM Fell"/>
                <a:sym typeface="IM Fell"/>
              </a:rPr>
              <a:t>Content</a:t>
            </a:r>
          </a:p>
        </p:txBody>
      </p:sp>
      <p:sp>
        <p:nvSpPr>
          <p:cNvPr id="6" name="Freeform 6"/>
          <p:cNvSpPr/>
          <p:nvPr/>
        </p:nvSpPr>
        <p:spPr>
          <a:xfrm>
            <a:off x="293066" y="79802"/>
            <a:ext cx="4715253" cy="4127959"/>
          </a:xfrm>
          <a:custGeom>
            <a:avLst/>
            <a:gdLst/>
            <a:ahLst/>
            <a:cxnLst/>
            <a:rect l="l" t="t" r="r" b="b"/>
            <a:pathLst>
              <a:path w="7560945" h="8229600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682983" y="564666"/>
            <a:ext cx="3152630" cy="1907341"/>
          </a:xfrm>
          <a:custGeom>
            <a:avLst/>
            <a:gdLst/>
            <a:ahLst/>
            <a:cxnLst/>
            <a:rect l="l" t="t" r="r" b="b"/>
            <a:pathLst>
              <a:path w="3152630" h="1907341">
                <a:moveTo>
                  <a:pt x="0" y="0"/>
                </a:moveTo>
                <a:lnTo>
                  <a:pt x="3152629" y="0"/>
                </a:lnTo>
                <a:lnTo>
                  <a:pt x="3152629" y="1907341"/>
                </a:lnTo>
                <a:lnTo>
                  <a:pt x="0" y="19073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255156" y="8736482"/>
            <a:ext cx="2507504" cy="1550518"/>
          </a:xfrm>
          <a:custGeom>
            <a:avLst/>
            <a:gdLst/>
            <a:ahLst/>
            <a:cxnLst/>
            <a:rect l="l" t="t" r="r" b="b"/>
            <a:pathLst>
              <a:path w="2507504" h="1550518">
                <a:moveTo>
                  <a:pt x="0" y="0"/>
                </a:moveTo>
                <a:lnTo>
                  <a:pt x="2507504" y="0"/>
                </a:lnTo>
                <a:lnTo>
                  <a:pt x="2507504" y="1550518"/>
                </a:lnTo>
                <a:lnTo>
                  <a:pt x="0" y="15505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>
            <a:off x="14960304" y="7900494"/>
            <a:ext cx="2875308" cy="2386506"/>
          </a:xfrm>
          <a:custGeom>
            <a:avLst/>
            <a:gdLst/>
            <a:ahLst/>
            <a:cxnLst/>
            <a:rect l="l" t="t" r="r" b="b"/>
            <a:pathLst>
              <a:path w="2875308" h="2386506">
                <a:moveTo>
                  <a:pt x="0" y="0"/>
                </a:moveTo>
                <a:lnTo>
                  <a:pt x="2875308" y="0"/>
                </a:lnTo>
                <a:lnTo>
                  <a:pt x="2875308" y="2386506"/>
                </a:lnTo>
                <a:lnTo>
                  <a:pt x="0" y="23865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6536608" y="9511741"/>
            <a:ext cx="4893392" cy="6781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10"/>
              </a:lnSpc>
              <a:spcBef>
                <a:spcPct val="0"/>
              </a:spcBef>
            </a:pPr>
            <a:r>
              <a:rPr lang="en-US" sz="4500" dirty="0">
                <a:solidFill>
                  <a:srgbClr val="FFDE59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ALML_007(Aryan)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380" r="-5313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46777" y="1139317"/>
            <a:ext cx="16060371" cy="8372424"/>
          </a:xfrm>
          <a:custGeom>
            <a:avLst/>
            <a:gdLst/>
            <a:ahLst/>
            <a:cxnLst/>
            <a:rect l="l" t="t" r="r" b="b"/>
            <a:pathLst>
              <a:path w="16060371" h="8372424">
                <a:moveTo>
                  <a:pt x="0" y="0"/>
                </a:moveTo>
                <a:lnTo>
                  <a:pt x="16060370" y="0"/>
                </a:lnTo>
                <a:lnTo>
                  <a:pt x="16060370" y="8372424"/>
                </a:lnTo>
                <a:lnTo>
                  <a:pt x="0" y="83724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182" b="-13182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327988" y="1950389"/>
            <a:ext cx="8813624" cy="1144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0"/>
              </a:lnSpc>
            </a:pPr>
            <a:r>
              <a:rPr lang="en-US" sz="7500" dirty="0">
                <a:solidFill>
                  <a:srgbClr val="221F1B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Title</a:t>
            </a:r>
          </a:p>
        </p:txBody>
      </p:sp>
      <p:sp>
        <p:nvSpPr>
          <p:cNvPr id="5" name="Freeform 5"/>
          <p:cNvSpPr/>
          <p:nvPr/>
        </p:nvSpPr>
        <p:spPr>
          <a:xfrm>
            <a:off x="-741016" y="-6021857"/>
            <a:ext cx="7560945" cy="8229600"/>
          </a:xfrm>
          <a:custGeom>
            <a:avLst/>
            <a:gdLst/>
            <a:ahLst/>
            <a:cxnLst/>
            <a:rect l="l" t="t" r="r" b="b"/>
            <a:pathLst>
              <a:path w="7560945" h="8229600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2342119" y="2207743"/>
            <a:ext cx="5275385" cy="6454386"/>
            <a:chOff x="0" y="0"/>
            <a:chExt cx="3736848" cy="4572000"/>
          </a:xfrm>
        </p:grpSpPr>
        <p:sp>
          <p:nvSpPr>
            <p:cNvPr id="7" name="Freeform 7"/>
            <p:cNvSpPr/>
            <p:nvPr/>
          </p:nvSpPr>
          <p:spPr>
            <a:xfrm>
              <a:off x="496824" y="520700"/>
              <a:ext cx="2743200" cy="2743200"/>
            </a:xfrm>
            <a:custGeom>
              <a:avLst/>
              <a:gdLst/>
              <a:ahLst/>
              <a:cxnLst/>
              <a:rect l="l" t="t" r="r" b="b"/>
              <a:pathLst>
                <a:path w="2743200" h="2743200">
                  <a:moveTo>
                    <a:pt x="0" y="0"/>
                  </a:moveTo>
                  <a:lnTo>
                    <a:pt x="2743200" y="0"/>
                  </a:lnTo>
                  <a:lnTo>
                    <a:pt x="2743200" y="2743200"/>
                  </a:lnTo>
                  <a:lnTo>
                    <a:pt x="0" y="2743200"/>
                  </a:lnTo>
                  <a:close/>
                </a:path>
              </a:pathLst>
            </a:custGeom>
            <a:blipFill>
              <a:blip r:embed="rId5"/>
              <a:stretch>
                <a:fillRect t="-3957" b="-46136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3736848" cy="4572000"/>
            </a:xfrm>
            <a:custGeom>
              <a:avLst/>
              <a:gdLst/>
              <a:ahLst/>
              <a:cxnLst/>
              <a:rect l="l" t="t" r="r" b="b"/>
              <a:pathLst>
                <a:path w="3736848" h="4572000">
                  <a:moveTo>
                    <a:pt x="0" y="0"/>
                  </a:moveTo>
                  <a:lnTo>
                    <a:pt x="3736848" y="0"/>
                  </a:lnTo>
                  <a:lnTo>
                    <a:pt x="3736848" y="4572000"/>
                  </a:lnTo>
                  <a:lnTo>
                    <a:pt x="0" y="4572000"/>
                  </a:lnTo>
                  <a:close/>
                </a:path>
              </a:pathLst>
            </a:custGeom>
            <a:blipFill>
              <a:blip r:embed="rId6"/>
              <a:stretch>
                <a:fillRect l="-10" r="-10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8318881" y="4046730"/>
            <a:ext cx="7619779" cy="375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9874" lvl="1" algn="l">
              <a:lnSpc>
                <a:spcPts val="2949"/>
              </a:lnSpc>
            </a:pPr>
            <a:r>
              <a:rPr lang="en-US" sz="2499" dirty="0">
                <a:solidFill>
                  <a:srgbClr val="221F1B"/>
                </a:solidFill>
                <a:latin typeface="IM Fell"/>
                <a:ea typeface="IM Fell"/>
                <a:cs typeface="IM Fell"/>
                <a:sym typeface="IM Fell"/>
              </a:rPr>
              <a:t>Content</a:t>
            </a:r>
          </a:p>
        </p:txBody>
      </p:sp>
      <p:sp>
        <p:nvSpPr>
          <p:cNvPr id="10" name="Freeform 10"/>
          <p:cNvSpPr/>
          <p:nvPr/>
        </p:nvSpPr>
        <p:spPr>
          <a:xfrm>
            <a:off x="14682983" y="564666"/>
            <a:ext cx="3152630" cy="1907341"/>
          </a:xfrm>
          <a:custGeom>
            <a:avLst/>
            <a:gdLst/>
            <a:ahLst/>
            <a:cxnLst/>
            <a:rect l="l" t="t" r="r" b="b"/>
            <a:pathLst>
              <a:path w="3152630" h="1907341">
                <a:moveTo>
                  <a:pt x="0" y="0"/>
                </a:moveTo>
                <a:lnTo>
                  <a:pt x="3152629" y="0"/>
                </a:lnTo>
                <a:lnTo>
                  <a:pt x="3152629" y="1907341"/>
                </a:lnTo>
                <a:lnTo>
                  <a:pt x="0" y="190734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1" name="Freeform 11"/>
          <p:cNvSpPr/>
          <p:nvPr/>
        </p:nvSpPr>
        <p:spPr>
          <a:xfrm>
            <a:off x="255156" y="8736482"/>
            <a:ext cx="2507504" cy="1550518"/>
          </a:xfrm>
          <a:custGeom>
            <a:avLst/>
            <a:gdLst/>
            <a:ahLst/>
            <a:cxnLst/>
            <a:rect l="l" t="t" r="r" b="b"/>
            <a:pathLst>
              <a:path w="2507504" h="1550518">
                <a:moveTo>
                  <a:pt x="0" y="0"/>
                </a:moveTo>
                <a:lnTo>
                  <a:pt x="2507504" y="0"/>
                </a:lnTo>
                <a:lnTo>
                  <a:pt x="2507504" y="1550518"/>
                </a:lnTo>
                <a:lnTo>
                  <a:pt x="0" y="155051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2" name="Freeform 12"/>
          <p:cNvSpPr/>
          <p:nvPr/>
        </p:nvSpPr>
        <p:spPr>
          <a:xfrm>
            <a:off x="14960304" y="7900494"/>
            <a:ext cx="2875308" cy="2386506"/>
          </a:xfrm>
          <a:custGeom>
            <a:avLst/>
            <a:gdLst/>
            <a:ahLst/>
            <a:cxnLst/>
            <a:rect l="l" t="t" r="r" b="b"/>
            <a:pathLst>
              <a:path w="2875308" h="2386506">
                <a:moveTo>
                  <a:pt x="0" y="0"/>
                </a:moveTo>
                <a:lnTo>
                  <a:pt x="2875308" y="0"/>
                </a:lnTo>
                <a:lnTo>
                  <a:pt x="2875308" y="2386506"/>
                </a:lnTo>
                <a:lnTo>
                  <a:pt x="0" y="238650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3" name="TextBox 13"/>
          <p:cNvSpPr txBox="1"/>
          <p:nvPr/>
        </p:nvSpPr>
        <p:spPr>
          <a:xfrm>
            <a:off x="6819126" y="9482112"/>
            <a:ext cx="4915674" cy="6781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dirty="0">
                <a:solidFill>
                  <a:srgbClr val="FFDE59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ALML_007(Aryan)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380" r="-5313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3814" y="876300"/>
            <a:ext cx="16060371" cy="8372424"/>
          </a:xfrm>
          <a:custGeom>
            <a:avLst/>
            <a:gdLst/>
            <a:ahLst/>
            <a:cxnLst/>
            <a:rect l="l" t="t" r="r" b="b"/>
            <a:pathLst>
              <a:path w="16060371" h="8372424">
                <a:moveTo>
                  <a:pt x="0" y="0"/>
                </a:moveTo>
                <a:lnTo>
                  <a:pt x="16060370" y="0"/>
                </a:lnTo>
                <a:lnTo>
                  <a:pt x="16060370" y="8372424"/>
                </a:lnTo>
                <a:lnTo>
                  <a:pt x="0" y="83724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182" b="-1318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741016" y="-6021857"/>
            <a:ext cx="7560945" cy="8229600"/>
          </a:xfrm>
          <a:custGeom>
            <a:avLst/>
            <a:gdLst/>
            <a:ahLst/>
            <a:cxnLst/>
            <a:rect l="l" t="t" r="r" b="b"/>
            <a:pathLst>
              <a:path w="7560945" h="8229600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737188" y="1834520"/>
            <a:ext cx="8813624" cy="1144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0"/>
              </a:lnSpc>
            </a:pPr>
            <a:r>
              <a:rPr lang="en-US" sz="7500" dirty="0">
                <a:solidFill>
                  <a:srgbClr val="221F1B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Title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052152" y="3975384"/>
            <a:ext cx="9761325" cy="375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9"/>
              </a:lnSpc>
            </a:pPr>
            <a:r>
              <a:rPr lang="en-US" sz="2499" dirty="0">
                <a:solidFill>
                  <a:srgbClr val="221F1B"/>
                </a:solidFill>
                <a:latin typeface="IM Fell"/>
                <a:ea typeface="IM Fell"/>
                <a:cs typeface="IM Fell"/>
                <a:sym typeface="IM Fell"/>
              </a:rPr>
              <a:t>Content</a:t>
            </a:r>
          </a:p>
        </p:txBody>
      </p:sp>
      <p:sp>
        <p:nvSpPr>
          <p:cNvPr id="7" name="Freeform 7"/>
          <p:cNvSpPr/>
          <p:nvPr/>
        </p:nvSpPr>
        <p:spPr>
          <a:xfrm>
            <a:off x="14682983" y="564666"/>
            <a:ext cx="3152630" cy="1907341"/>
          </a:xfrm>
          <a:custGeom>
            <a:avLst/>
            <a:gdLst/>
            <a:ahLst/>
            <a:cxnLst/>
            <a:rect l="l" t="t" r="r" b="b"/>
            <a:pathLst>
              <a:path w="3152630" h="1907341">
                <a:moveTo>
                  <a:pt x="0" y="0"/>
                </a:moveTo>
                <a:lnTo>
                  <a:pt x="3152629" y="0"/>
                </a:lnTo>
                <a:lnTo>
                  <a:pt x="3152629" y="1907341"/>
                </a:lnTo>
                <a:lnTo>
                  <a:pt x="0" y="19073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255156" y="8736482"/>
            <a:ext cx="2507504" cy="1550518"/>
          </a:xfrm>
          <a:custGeom>
            <a:avLst/>
            <a:gdLst/>
            <a:ahLst/>
            <a:cxnLst/>
            <a:rect l="l" t="t" r="r" b="b"/>
            <a:pathLst>
              <a:path w="2507504" h="1550518">
                <a:moveTo>
                  <a:pt x="0" y="0"/>
                </a:moveTo>
                <a:lnTo>
                  <a:pt x="2507504" y="0"/>
                </a:lnTo>
                <a:lnTo>
                  <a:pt x="2507504" y="1550518"/>
                </a:lnTo>
                <a:lnTo>
                  <a:pt x="0" y="15505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>
            <a:off x="14960304" y="7900494"/>
            <a:ext cx="2875308" cy="2386506"/>
          </a:xfrm>
          <a:custGeom>
            <a:avLst/>
            <a:gdLst/>
            <a:ahLst/>
            <a:cxnLst/>
            <a:rect l="l" t="t" r="r" b="b"/>
            <a:pathLst>
              <a:path w="2875308" h="2386506">
                <a:moveTo>
                  <a:pt x="0" y="0"/>
                </a:moveTo>
                <a:lnTo>
                  <a:pt x="2875308" y="0"/>
                </a:lnTo>
                <a:lnTo>
                  <a:pt x="2875308" y="2386506"/>
                </a:lnTo>
                <a:lnTo>
                  <a:pt x="0" y="23865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6819126" y="9511741"/>
            <a:ext cx="5144274" cy="6781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dirty="0">
                <a:solidFill>
                  <a:srgbClr val="FFDE59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ALML_007(Aryan)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380" r="-5313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81017" y="628322"/>
            <a:ext cx="16060371" cy="8372424"/>
          </a:xfrm>
          <a:custGeom>
            <a:avLst/>
            <a:gdLst/>
            <a:ahLst/>
            <a:cxnLst/>
            <a:rect l="l" t="t" r="r" b="b"/>
            <a:pathLst>
              <a:path w="16060371" h="8372424">
                <a:moveTo>
                  <a:pt x="0" y="0"/>
                </a:moveTo>
                <a:lnTo>
                  <a:pt x="16060370" y="0"/>
                </a:lnTo>
                <a:lnTo>
                  <a:pt x="16060370" y="8372424"/>
                </a:lnTo>
                <a:lnTo>
                  <a:pt x="0" y="83724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182" b="-1318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741016" y="-6021857"/>
            <a:ext cx="7560945" cy="8229600"/>
          </a:xfrm>
          <a:custGeom>
            <a:avLst/>
            <a:gdLst/>
            <a:ahLst/>
            <a:cxnLst/>
            <a:rect l="l" t="t" r="r" b="b"/>
            <a:pathLst>
              <a:path w="7560945" h="8229600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433928" y="1685715"/>
            <a:ext cx="11420144" cy="1144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0"/>
              </a:lnSpc>
            </a:pPr>
            <a:r>
              <a:rPr lang="en-US" sz="7500" dirty="0">
                <a:solidFill>
                  <a:srgbClr val="221F1B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Title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281539" y="3840163"/>
            <a:ext cx="11724922" cy="375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9"/>
              </a:lnSpc>
            </a:pPr>
            <a:r>
              <a:rPr lang="en-US" sz="2499" dirty="0">
                <a:solidFill>
                  <a:srgbClr val="221F1B"/>
                </a:solidFill>
                <a:latin typeface="IM Fell"/>
                <a:ea typeface="IM Fell"/>
                <a:cs typeface="IM Fell"/>
                <a:sym typeface="IM Fell"/>
              </a:rPr>
              <a:t>Content</a:t>
            </a:r>
          </a:p>
        </p:txBody>
      </p:sp>
      <p:sp>
        <p:nvSpPr>
          <p:cNvPr id="7" name="Freeform 7"/>
          <p:cNvSpPr/>
          <p:nvPr/>
        </p:nvSpPr>
        <p:spPr>
          <a:xfrm>
            <a:off x="14682983" y="564666"/>
            <a:ext cx="3152630" cy="1907341"/>
          </a:xfrm>
          <a:custGeom>
            <a:avLst/>
            <a:gdLst/>
            <a:ahLst/>
            <a:cxnLst/>
            <a:rect l="l" t="t" r="r" b="b"/>
            <a:pathLst>
              <a:path w="3152630" h="1907341">
                <a:moveTo>
                  <a:pt x="0" y="0"/>
                </a:moveTo>
                <a:lnTo>
                  <a:pt x="3152629" y="0"/>
                </a:lnTo>
                <a:lnTo>
                  <a:pt x="3152629" y="1907341"/>
                </a:lnTo>
                <a:lnTo>
                  <a:pt x="0" y="19073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255156" y="8736482"/>
            <a:ext cx="2507504" cy="1550518"/>
          </a:xfrm>
          <a:custGeom>
            <a:avLst/>
            <a:gdLst/>
            <a:ahLst/>
            <a:cxnLst/>
            <a:rect l="l" t="t" r="r" b="b"/>
            <a:pathLst>
              <a:path w="2507504" h="1550518">
                <a:moveTo>
                  <a:pt x="0" y="0"/>
                </a:moveTo>
                <a:lnTo>
                  <a:pt x="2507504" y="0"/>
                </a:lnTo>
                <a:lnTo>
                  <a:pt x="2507504" y="1550518"/>
                </a:lnTo>
                <a:lnTo>
                  <a:pt x="0" y="15505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>
            <a:off x="14960304" y="7900494"/>
            <a:ext cx="2875308" cy="2386506"/>
          </a:xfrm>
          <a:custGeom>
            <a:avLst/>
            <a:gdLst/>
            <a:ahLst/>
            <a:cxnLst/>
            <a:rect l="l" t="t" r="r" b="b"/>
            <a:pathLst>
              <a:path w="2875308" h="2386506">
                <a:moveTo>
                  <a:pt x="0" y="0"/>
                </a:moveTo>
                <a:lnTo>
                  <a:pt x="2875308" y="0"/>
                </a:lnTo>
                <a:lnTo>
                  <a:pt x="2875308" y="2386506"/>
                </a:lnTo>
                <a:lnTo>
                  <a:pt x="0" y="23865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6819126" y="9511741"/>
            <a:ext cx="4991874" cy="6781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dirty="0">
                <a:solidFill>
                  <a:srgbClr val="FFDE59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ALML_007(Aryan)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380" r="-5313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3815" y="957288"/>
            <a:ext cx="16060371" cy="8372424"/>
          </a:xfrm>
          <a:custGeom>
            <a:avLst/>
            <a:gdLst/>
            <a:ahLst/>
            <a:cxnLst/>
            <a:rect l="l" t="t" r="r" b="b"/>
            <a:pathLst>
              <a:path w="16060371" h="8372424">
                <a:moveTo>
                  <a:pt x="0" y="0"/>
                </a:moveTo>
                <a:lnTo>
                  <a:pt x="16060370" y="0"/>
                </a:lnTo>
                <a:lnTo>
                  <a:pt x="16060370" y="8372424"/>
                </a:lnTo>
                <a:lnTo>
                  <a:pt x="0" y="83724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182" b="-1318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741016" y="-6021857"/>
            <a:ext cx="7560945" cy="8229600"/>
          </a:xfrm>
          <a:custGeom>
            <a:avLst/>
            <a:gdLst/>
            <a:ahLst/>
            <a:cxnLst/>
            <a:rect l="l" t="t" r="r" b="b"/>
            <a:pathLst>
              <a:path w="7560945" h="8229600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433928" y="1685715"/>
            <a:ext cx="11420144" cy="1144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0"/>
              </a:lnSpc>
            </a:pPr>
            <a:r>
              <a:rPr lang="en-US" sz="7500" dirty="0">
                <a:solidFill>
                  <a:srgbClr val="221F1B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Title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447651" y="4193095"/>
            <a:ext cx="9392697" cy="386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75245" lvl="1" algn="l">
              <a:lnSpc>
                <a:spcPts val="3008"/>
              </a:lnSpc>
            </a:pPr>
            <a:r>
              <a:rPr lang="en-US" sz="2549" dirty="0">
                <a:solidFill>
                  <a:srgbClr val="221F1B"/>
                </a:solidFill>
                <a:latin typeface="IM Fell"/>
                <a:ea typeface="IM Fell"/>
                <a:cs typeface="IM Fell"/>
                <a:sym typeface="IM Fell"/>
              </a:rPr>
              <a:t>Content</a:t>
            </a:r>
          </a:p>
        </p:txBody>
      </p:sp>
      <p:sp>
        <p:nvSpPr>
          <p:cNvPr id="7" name="Freeform 7"/>
          <p:cNvSpPr/>
          <p:nvPr/>
        </p:nvSpPr>
        <p:spPr>
          <a:xfrm>
            <a:off x="14682983" y="564666"/>
            <a:ext cx="3152630" cy="1907341"/>
          </a:xfrm>
          <a:custGeom>
            <a:avLst/>
            <a:gdLst/>
            <a:ahLst/>
            <a:cxnLst/>
            <a:rect l="l" t="t" r="r" b="b"/>
            <a:pathLst>
              <a:path w="3152630" h="1907341">
                <a:moveTo>
                  <a:pt x="0" y="0"/>
                </a:moveTo>
                <a:lnTo>
                  <a:pt x="3152629" y="0"/>
                </a:lnTo>
                <a:lnTo>
                  <a:pt x="3152629" y="1907341"/>
                </a:lnTo>
                <a:lnTo>
                  <a:pt x="0" y="19073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255156" y="8736482"/>
            <a:ext cx="2507504" cy="1550518"/>
          </a:xfrm>
          <a:custGeom>
            <a:avLst/>
            <a:gdLst/>
            <a:ahLst/>
            <a:cxnLst/>
            <a:rect l="l" t="t" r="r" b="b"/>
            <a:pathLst>
              <a:path w="2507504" h="1550518">
                <a:moveTo>
                  <a:pt x="0" y="0"/>
                </a:moveTo>
                <a:lnTo>
                  <a:pt x="2507504" y="0"/>
                </a:lnTo>
                <a:lnTo>
                  <a:pt x="2507504" y="1550518"/>
                </a:lnTo>
                <a:lnTo>
                  <a:pt x="0" y="15505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>
            <a:off x="14960304" y="7900494"/>
            <a:ext cx="2875308" cy="2386506"/>
          </a:xfrm>
          <a:custGeom>
            <a:avLst/>
            <a:gdLst/>
            <a:ahLst/>
            <a:cxnLst/>
            <a:rect l="l" t="t" r="r" b="b"/>
            <a:pathLst>
              <a:path w="2875308" h="2386506">
                <a:moveTo>
                  <a:pt x="0" y="0"/>
                </a:moveTo>
                <a:lnTo>
                  <a:pt x="2875308" y="0"/>
                </a:lnTo>
                <a:lnTo>
                  <a:pt x="2875308" y="2386506"/>
                </a:lnTo>
                <a:lnTo>
                  <a:pt x="0" y="23865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6819126" y="9511741"/>
            <a:ext cx="4915674" cy="6781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dirty="0">
                <a:solidFill>
                  <a:srgbClr val="FFDE59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ALML_007(Aryan)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380" r="-5313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3814" y="761175"/>
            <a:ext cx="16060371" cy="8372424"/>
          </a:xfrm>
          <a:custGeom>
            <a:avLst/>
            <a:gdLst/>
            <a:ahLst/>
            <a:cxnLst/>
            <a:rect l="l" t="t" r="r" b="b"/>
            <a:pathLst>
              <a:path w="16060371" h="8372424">
                <a:moveTo>
                  <a:pt x="0" y="0"/>
                </a:moveTo>
                <a:lnTo>
                  <a:pt x="16060370" y="0"/>
                </a:lnTo>
                <a:lnTo>
                  <a:pt x="16060370" y="8372424"/>
                </a:lnTo>
                <a:lnTo>
                  <a:pt x="0" y="83724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182" b="-1318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741016" y="-6021857"/>
            <a:ext cx="7560945" cy="8229600"/>
          </a:xfrm>
          <a:custGeom>
            <a:avLst/>
            <a:gdLst/>
            <a:ahLst/>
            <a:cxnLst/>
            <a:rect l="l" t="t" r="r" b="b"/>
            <a:pathLst>
              <a:path w="7560945" h="8229600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433928" y="1685715"/>
            <a:ext cx="11420144" cy="1144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0"/>
              </a:lnSpc>
            </a:pPr>
            <a:r>
              <a:rPr lang="en-US" sz="7500" dirty="0">
                <a:solidFill>
                  <a:srgbClr val="221F1B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Title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572000" y="3692525"/>
            <a:ext cx="9979777" cy="375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9"/>
              </a:lnSpc>
            </a:pPr>
            <a:r>
              <a:rPr lang="en-US" sz="2499" dirty="0">
                <a:solidFill>
                  <a:srgbClr val="221F1B"/>
                </a:solidFill>
                <a:latin typeface="IM Fell"/>
                <a:ea typeface="IM Fell"/>
                <a:cs typeface="IM Fell"/>
                <a:sym typeface="IM Fell"/>
              </a:rPr>
              <a:t>Content</a:t>
            </a:r>
          </a:p>
        </p:txBody>
      </p:sp>
      <p:sp>
        <p:nvSpPr>
          <p:cNvPr id="7" name="Freeform 7"/>
          <p:cNvSpPr/>
          <p:nvPr/>
        </p:nvSpPr>
        <p:spPr>
          <a:xfrm>
            <a:off x="14682983" y="564666"/>
            <a:ext cx="3152630" cy="1907341"/>
          </a:xfrm>
          <a:custGeom>
            <a:avLst/>
            <a:gdLst/>
            <a:ahLst/>
            <a:cxnLst/>
            <a:rect l="l" t="t" r="r" b="b"/>
            <a:pathLst>
              <a:path w="3152630" h="1907341">
                <a:moveTo>
                  <a:pt x="0" y="0"/>
                </a:moveTo>
                <a:lnTo>
                  <a:pt x="3152629" y="0"/>
                </a:lnTo>
                <a:lnTo>
                  <a:pt x="3152629" y="1907341"/>
                </a:lnTo>
                <a:lnTo>
                  <a:pt x="0" y="19073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255156" y="8736482"/>
            <a:ext cx="2507504" cy="1550518"/>
          </a:xfrm>
          <a:custGeom>
            <a:avLst/>
            <a:gdLst/>
            <a:ahLst/>
            <a:cxnLst/>
            <a:rect l="l" t="t" r="r" b="b"/>
            <a:pathLst>
              <a:path w="2507504" h="1550518">
                <a:moveTo>
                  <a:pt x="0" y="0"/>
                </a:moveTo>
                <a:lnTo>
                  <a:pt x="2507504" y="0"/>
                </a:lnTo>
                <a:lnTo>
                  <a:pt x="2507504" y="1550518"/>
                </a:lnTo>
                <a:lnTo>
                  <a:pt x="0" y="15505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>
            <a:off x="14960304" y="7900494"/>
            <a:ext cx="2875308" cy="2386506"/>
          </a:xfrm>
          <a:custGeom>
            <a:avLst/>
            <a:gdLst/>
            <a:ahLst/>
            <a:cxnLst/>
            <a:rect l="l" t="t" r="r" b="b"/>
            <a:pathLst>
              <a:path w="2875308" h="2386506">
                <a:moveTo>
                  <a:pt x="0" y="0"/>
                </a:moveTo>
                <a:lnTo>
                  <a:pt x="2875308" y="0"/>
                </a:lnTo>
                <a:lnTo>
                  <a:pt x="2875308" y="2386506"/>
                </a:lnTo>
                <a:lnTo>
                  <a:pt x="0" y="23865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6819126" y="9511741"/>
            <a:ext cx="4839474" cy="6781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dirty="0">
                <a:solidFill>
                  <a:srgbClr val="FFDE59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ALML_007(Aryan)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380" r="-5313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3815" y="957288"/>
            <a:ext cx="16060371" cy="8372424"/>
          </a:xfrm>
          <a:custGeom>
            <a:avLst/>
            <a:gdLst/>
            <a:ahLst/>
            <a:cxnLst/>
            <a:rect l="l" t="t" r="r" b="b"/>
            <a:pathLst>
              <a:path w="16060371" h="8372424">
                <a:moveTo>
                  <a:pt x="0" y="0"/>
                </a:moveTo>
                <a:lnTo>
                  <a:pt x="16060370" y="0"/>
                </a:lnTo>
                <a:lnTo>
                  <a:pt x="16060370" y="8372424"/>
                </a:lnTo>
                <a:lnTo>
                  <a:pt x="0" y="83724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182" b="-1318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741016" y="-6021857"/>
            <a:ext cx="7560945" cy="8229600"/>
          </a:xfrm>
          <a:custGeom>
            <a:avLst/>
            <a:gdLst/>
            <a:ahLst/>
            <a:cxnLst/>
            <a:rect l="l" t="t" r="r" b="b"/>
            <a:pathLst>
              <a:path w="7560945" h="8229600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433928" y="1685715"/>
            <a:ext cx="11420144" cy="1144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0"/>
              </a:lnSpc>
            </a:pPr>
            <a:r>
              <a:rPr lang="en-US" sz="7500" dirty="0">
                <a:solidFill>
                  <a:srgbClr val="221F1B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Title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56930" y="4397375"/>
            <a:ext cx="11297143" cy="375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9"/>
              </a:lnSpc>
            </a:pPr>
            <a:r>
              <a:rPr lang="en-US" sz="2499" dirty="0">
                <a:solidFill>
                  <a:srgbClr val="221F1B"/>
                </a:solidFill>
                <a:latin typeface="IM Fell"/>
                <a:ea typeface="IM Fell"/>
                <a:cs typeface="IM Fell"/>
                <a:sym typeface="IM Fell"/>
              </a:rPr>
              <a:t>content</a:t>
            </a:r>
          </a:p>
        </p:txBody>
      </p:sp>
      <p:sp>
        <p:nvSpPr>
          <p:cNvPr id="7" name="Freeform 7"/>
          <p:cNvSpPr/>
          <p:nvPr/>
        </p:nvSpPr>
        <p:spPr>
          <a:xfrm>
            <a:off x="14682983" y="564666"/>
            <a:ext cx="3152630" cy="1907341"/>
          </a:xfrm>
          <a:custGeom>
            <a:avLst/>
            <a:gdLst/>
            <a:ahLst/>
            <a:cxnLst/>
            <a:rect l="l" t="t" r="r" b="b"/>
            <a:pathLst>
              <a:path w="3152630" h="1907341">
                <a:moveTo>
                  <a:pt x="0" y="0"/>
                </a:moveTo>
                <a:lnTo>
                  <a:pt x="3152629" y="0"/>
                </a:lnTo>
                <a:lnTo>
                  <a:pt x="3152629" y="1907341"/>
                </a:lnTo>
                <a:lnTo>
                  <a:pt x="0" y="19073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255156" y="8736482"/>
            <a:ext cx="2507504" cy="1550518"/>
          </a:xfrm>
          <a:custGeom>
            <a:avLst/>
            <a:gdLst/>
            <a:ahLst/>
            <a:cxnLst/>
            <a:rect l="l" t="t" r="r" b="b"/>
            <a:pathLst>
              <a:path w="2507504" h="1550518">
                <a:moveTo>
                  <a:pt x="0" y="0"/>
                </a:moveTo>
                <a:lnTo>
                  <a:pt x="2507504" y="0"/>
                </a:lnTo>
                <a:lnTo>
                  <a:pt x="2507504" y="1550518"/>
                </a:lnTo>
                <a:lnTo>
                  <a:pt x="0" y="15505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>
            <a:off x="14960304" y="7900494"/>
            <a:ext cx="2875308" cy="2386506"/>
          </a:xfrm>
          <a:custGeom>
            <a:avLst/>
            <a:gdLst/>
            <a:ahLst/>
            <a:cxnLst/>
            <a:rect l="l" t="t" r="r" b="b"/>
            <a:pathLst>
              <a:path w="2875308" h="2386506">
                <a:moveTo>
                  <a:pt x="0" y="0"/>
                </a:moveTo>
                <a:lnTo>
                  <a:pt x="2875308" y="0"/>
                </a:lnTo>
                <a:lnTo>
                  <a:pt x="2875308" y="2386506"/>
                </a:lnTo>
                <a:lnTo>
                  <a:pt x="0" y="23865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6880626" y="9511741"/>
            <a:ext cx="5082773" cy="6781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dirty="0">
                <a:solidFill>
                  <a:srgbClr val="FFDE59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ALML_007(Aryan)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380" r="-5313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3815" y="957288"/>
            <a:ext cx="16060371" cy="8372424"/>
          </a:xfrm>
          <a:custGeom>
            <a:avLst/>
            <a:gdLst/>
            <a:ahLst/>
            <a:cxnLst/>
            <a:rect l="l" t="t" r="r" b="b"/>
            <a:pathLst>
              <a:path w="16060371" h="8372424">
                <a:moveTo>
                  <a:pt x="0" y="0"/>
                </a:moveTo>
                <a:lnTo>
                  <a:pt x="16060370" y="0"/>
                </a:lnTo>
                <a:lnTo>
                  <a:pt x="16060370" y="8372424"/>
                </a:lnTo>
                <a:lnTo>
                  <a:pt x="0" y="83724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182" b="-13182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741016" y="-6021857"/>
            <a:ext cx="7560945" cy="8229600"/>
          </a:xfrm>
          <a:custGeom>
            <a:avLst/>
            <a:gdLst/>
            <a:ahLst/>
            <a:cxnLst/>
            <a:rect l="l" t="t" r="r" b="b"/>
            <a:pathLst>
              <a:path w="7560945" h="8229600">
                <a:moveTo>
                  <a:pt x="0" y="0"/>
                </a:moveTo>
                <a:lnTo>
                  <a:pt x="7560945" y="0"/>
                </a:lnTo>
                <a:lnTo>
                  <a:pt x="756094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433928" y="1685715"/>
            <a:ext cx="11420144" cy="1144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50"/>
              </a:lnSpc>
            </a:pPr>
            <a:r>
              <a:rPr lang="en-US" sz="7500" dirty="0">
                <a:solidFill>
                  <a:srgbClr val="221F1B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Title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339435" y="4211638"/>
            <a:ext cx="9609129" cy="375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69874" lvl="1" algn="l">
              <a:lnSpc>
                <a:spcPts val="2949"/>
              </a:lnSpc>
            </a:pPr>
            <a:r>
              <a:rPr lang="en-US" sz="2499" dirty="0">
                <a:solidFill>
                  <a:srgbClr val="221F1B"/>
                </a:solidFill>
                <a:latin typeface="IM Fell"/>
                <a:ea typeface="IM Fell"/>
                <a:cs typeface="IM Fell"/>
                <a:sym typeface="IM Fell"/>
              </a:rPr>
              <a:t>Content</a:t>
            </a:r>
          </a:p>
        </p:txBody>
      </p:sp>
      <p:sp>
        <p:nvSpPr>
          <p:cNvPr id="7" name="Freeform 7"/>
          <p:cNvSpPr/>
          <p:nvPr/>
        </p:nvSpPr>
        <p:spPr>
          <a:xfrm>
            <a:off x="14682983" y="564666"/>
            <a:ext cx="3152630" cy="1907341"/>
          </a:xfrm>
          <a:custGeom>
            <a:avLst/>
            <a:gdLst/>
            <a:ahLst/>
            <a:cxnLst/>
            <a:rect l="l" t="t" r="r" b="b"/>
            <a:pathLst>
              <a:path w="3152630" h="1907341">
                <a:moveTo>
                  <a:pt x="0" y="0"/>
                </a:moveTo>
                <a:lnTo>
                  <a:pt x="3152629" y="0"/>
                </a:lnTo>
                <a:lnTo>
                  <a:pt x="3152629" y="1907341"/>
                </a:lnTo>
                <a:lnTo>
                  <a:pt x="0" y="19073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255156" y="8736482"/>
            <a:ext cx="2507504" cy="1550518"/>
          </a:xfrm>
          <a:custGeom>
            <a:avLst/>
            <a:gdLst/>
            <a:ahLst/>
            <a:cxnLst/>
            <a:rect l="l" t="t" r="r" b="b"/>
            <a:pathLst>
              <a:path w="2507504" h="1550518">
                <a:moveTo>
                  <a:pt x="0" y="0"/>
                </a:moveTo>
                <a:lnTo>
                  <a:pt x="2507504" y="0"/>
                </a:lnTo>
                <a:lnTo>
                  <a:pt x="2507504" y="1550518"/>
                </a:lnTo>
                <a:lnTo>
                  <a:pt x="0" y="15505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Freeform 9"/>
          <p:cNvSpPr/>
          <p:nvPr/>
        </p:nvSpPr>
        <p:spPr>
          <a:xfrm>
            <a:off x="14960304" y="7900494"/>
            <a:ext cx="2875308" cy="2386506"/>
          </a:xfrm>
          <a:custGeom>
            <a:avLst/>
            <a:gdLst/>
            <a:ahLst/>
            <a:cxnLst/>
            <a:rect l="l" t="t" r="r" b="b"/>
            <a:pathLst>
              <a:path w="2875308" h="2386506">
                <a:moveTo>
                  <a:pt x="0" y="0"/>
                </a:moveTo>
                <a:lnTo>
                  <a:pt x="2875308" y="0"/>
                </a:lnTo>
                <a:lnTo>
                  <a:pt x="2875308" y="2386506"/>
                </a:lnTo>
                <a:lnTo>
                  <a:pt x="0" y="23865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6819126" y="9511741"/>
            <a:ext cx="4991874" cy="6781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09"/>
              </a:lnSpc>
              <a:spcBef>
                <a:spcPct val="0"/>
              </a:spcBef>
            </a:pPr>
            <a:r>
              <a:rPr lang="en-US" sz="4500" dirty="0">
                <a:solidFill>
                  <a:srgbClr val="FFDE59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ALML_007(Aryan)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84</Words>
  <Application>Microsoft Office PowerPoint</Application>
  <PresentationFormat>Custom</PresentationFormat>
  <Paragraphs>30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Kaushan Script</vt:lpstr>
      <vt:lpstr>Arial</vt:lpstr>
      <vt:lpstr>IM Fell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Brown Black Vintage Old Paper Project History Presentation</dc:title>
  <cp:lastModifiedBy>Aryan Kumar</cp:lastModifiedBy>
  <cp:revision>9</cp:revision>
  <dcterms:created xsi:type="dcterms:W3CDTF">2006-08-16T00:00:00Z</dcterms:created>
  <dcterms:modified xsi:type="dcterms:W3CDTF">2025-07-27T11:40:01Z</dcterms:modified>
  <dc:identifier>DAGtxGNNwFo</dc:identifier>
</cp:coreProperties>
</file>

<file path=docProps/thumbnail.jpeg>
</file>